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4"/>
  </p:notesMasterIdLst>
  <p:sldIdLst>
    <p:sldId id="256" r:id="rId5"/>
    <p:sldId id="286" r:id="rId6"/>
    <p:sldId id="289" r:id="rId7"/>
    <p:sldId id="294" r:id="rId8"/>
    <p:sldId id="301" r:id="rId9"/>
    <p:sldId id="295" r:id="rId10"/>
    <p:sldId id="297" r:id="rId11"/>
    <p:sldId id="302" r:id="rId12"/>
    <p:sldId id="29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80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efke Hagen" userId="cfab30ec-bdc0-467a-b4fe-5e402215f2c5" providerId="ADAL" clId="{C0EC5B1B-1DB6-4ECB-AC62-3D2ED515B43F}"/>
    <pc:docChg chg="custSel addSld delSld modSld">
      <pc:chgData name="Eefke Hagen" userId="cfab30ec-bdc0-467a-b4fe-5e402215f2c5" providerId="ADAL" clId="{C0EC5B1B-1DB6-4ECB-AC62-3D2ED515B43F}" dt="2022-02-08T14:55:49.858" v="134" actId="27636"/>
      <pc:docMkLst>
        <pc:docMk/>
      </pc:docMkLst>
      <pc:sldChg chg="modSp">
        <pc:chgData name="Eefke Hagen" userId="cfab30ec-bdc0-467a-b4fe-5e402215f2c5" providerId="ADAL" clId="{C0EC5B1B-1DB6-4ECB-AC62-3D2ED515B43F}" dt="2022-02-08T14:55:49.858" v="134" actId="27636"/>
        <pc:sldMkLst>
          <pc:docMk/>
          <pc:sldMk cId="4291659569" sldId="297"/>
        </pc:sldMkLst>
        <pc:spChg chg="mod">
          <ac:chgData name="Eefke Hagen" userId="cfab30ec-bdc0-467a-b4fe-5e402215f2c5" providerId="ADAL" clId="{C0EC5B1B-1DB6-4ECB-AC62-3D2ED515B43F}" dt="2022-02-08T14:55:49.858" v="134" actId="27636"/>
          <ac:spMkLst>
            <pc:docMk/>
            <pc:sldMk cId="4291659569" sldId="297"/>
            <ac:spMk id="3" creationId="{F9B19714-03C9-4B34-9F4D-2F7CCC5C5185}"/>
          </ac:spMkLst>
        </pc:spChg>
      </pc:sldChg>
      <pc:sldChg chg="modSp del">
        <pc:chgData name="Eefke Hagen" userId="cfab30ec-bdc0-467a-b4fe-5e402215f2c5" providerId="ADAL" clId="{C0EC5B1B-1DB6-4ECB-AC62-3D2ED515B43F}" dt="2022-02-08T14:54:52.027" v="34" actId="2696"/>
        <pc:sldMkLst>
          <pc:docMk/>
          <pc:sldMk cId="338328557" sldId="299"/>
        </pc:sldMkLst>
        <pc:spChg chg="mod">
          <ac:chgData name="Eefke Hagen" userId="cfab30ec-bdc0-467a-b4fe-5e402215f2c5" providerId="ADAL" clId="{C0EC5B1B-1DB6-4ECB-AC62-3D2ED515B43F}" dt="2022-02-08T14:54:37.525" v="1"/>
          <ac:spMkLst>
            <pc:docMk/>
            <pc:sldMk cId="338328557" sldId="299"/>
            <ac:spMk id="3" creationId="{F9B19714-03C9-4B34-9F4D-2F7CCC5C5185}"/>
          </ac:spMkLst>
        </pc:spChg>
      </pc:sldChg>
      <pc:sldChg chg="add modNotesTx">
        <pc:chgData name="Eefke Hagen" userId="cfab30ec-bdc0-467a-b4fe-5e402215f2c5" providerId="ADAL" clId="{C0EC5B1B-1DB6-4ECB-AC62-3D2ED515B43F}" dt="2022-02-08T14:54:49.626" v="33" actId="20577"/>
        <pc:sldMkLst>
          <pc:docMk/>
          <pc:sldMk cId="403600376" sldId="300"/>
        </pc:sldMkLst>
      </pc:sldChg>
    </pc:docChg>
  </pc:docChgLst>
  <pc:docChgLst>
    <pc:chgData name="Eefke Hagen" userId="cfab30ec-bdc0-467a-b4fe-5e402215f2c5" providerId="ADAL" clId="{B9EFE9BC-3015-4122-A606-4ADEDA54382C}"/>
    <pc:docChg chg="custSel addSld delSld modSld">
      <pc:chgData name="Eefke Hagen" userId="cfab30ec-bdc0-467a-b4fe-5e402215f2c5" providerId="ADAL" clId="{B9EFE9BC-3015-4122-A606-4ADEDA54382C}" dt="2022-01-25T20:49:16.086" v="919"/>
      <pc:docMkLst>
        <pc:docMk/>
      </pc:docMkLst>
      <pc:sldChg chg="addSp modSp">
        <pc:chgData name="Eefke Hagen" userId="cfab30ec-bdc0-467a-b4fe-5e402215f2c5" providerId="ADAL" clId="{B9EFE9BC-3015-4122-A606-4ADEDA54382C}" dt="2022-01-25T20:48:50.744" v="912"/>
        <pc:sldMkLst>
          <pc:docMk/>
          <pc:sldMk cId="4233496260" sldId="286"/>
        </pc:sldMkLst>
        <pc:spChg chg="mod">
          <ac:chgData name="Eefke Hagen" userId="cfab30ec-bdc0-467a-b4fe-5e402215f2c5" providerId="ADAL" clId="{B9EFE9BC-3015-4122-A606-4ADEDA54382C}" dt="2022-01-25T20:46:43.300" v="911" actId="20577"/>
          <ac:spMkLst>
            <pc:docMk/>
            <pc:sldMk cId="4233496260" sldId="286"/>
            <ac:spMk id="3" creationId="{00000000-0000-0000-0000-000000000000}"/>
          </ac:spMkLst>
        </pc:spChg>
        <pc:picChg chg="add">
          <ac:chgData name="Eefke Hagen" userId="cfab30ec-bdc0-467a-b4fe-5e402215f2c5" providerId="ADAL" clId="{B9EFE9BC-3015-4122-A606-4ADEDA54382C}" dt="2022-01-25T20:48:50.744" v="912"/>
          <ac:picMkLst>
            <pc:docMk/>
            <pc:sldMk cId="4233496260" sldId="286"/>
            <ac:picMk id="4" creationId="{5505B314-2BFD-4037-A290-790FAC224878}"/>
          </ac:picMkLst>
        </pc:picChg>
      </pc:sldChg>
      <pc:sldChg chg="addSp">
        <pc:chgData name="Eefke Hagen" userId="cfab30ec-bdc0-467a-b4fe-5e402215f2c5" providerId="ADAL" clId="{B9EFE9BC-3015-4122-A606-4ADEDA54382C}" dt="2022-01-25T20:49:00.852" v="913"/>
        <pc:sldMkLst>
          <pc:docMk/>
          <pc:sldMk cId="3492476455" sldId="289"/>
        </pc:sldMkLst>
        <pc:picChg chg="add">
          <ac:chgData name="Eefke Hagen" userId="cfab30ec-bdc0-467a-b4fe-5e402215f2c5" providerId="ADAL" clId="{B9EFE9BC-3015-4122-A606-4ADEDA54382C}" dt="2022-01-25T20:49:00.852" v="913"/>
          <ac:picMkLst>
            <pc:docMk/>
            <pc:sldMk cId="3492476455" sldId="289"/>
            <ac:picMk id="4" creationId="{B6B13701-03F5-44FE-B3FE-C6B67564FDCB}"/>
          </ac:picMkLst>
        </pc:picChg>
      </pc:sldChg>
      <pc:sldChg chg="addSp modSp">
        <pc:chgData name="Eefke Hagen" userId="cfab30ec-bdc0-467a-b4fe-5e402215f2c5" providerId="ADAL" clId="{B9EFE9BC-3015-4122-A606-4ADEDA54382C}" dt="2022-01-25T20:49:12.439" v="918"/>
        <pc:sldMkLst>
          <pc:docMk/>
          <pc:sldMk cId="1155403303" sldId="292"/>
        </pc:sldMkLst>
        <pc:spChg chg="add mod">
          <ac:chgData name="Eefke Hagen" userId="cfab30ec-bdc0-467a-b4fe-5e402215f2c5" providerId="ADAL" clId="{B9EFE9BC-3015-4122-A606-4ADEDA54382C}" dt="2022-01-25T20:44:11.261" v="792" actId="20577"/>
          <ac:spMkLst>
            <pc:docMk/>
            <pc:sldMk cId="1155403303" sldId="292"/>
            <ac:spMk id="4" creationId="{55A35CD9-E7E5-47C5-B419-C2E36CFA3169}"/>
          </ac:spMkLst>
        </pc:spChg>
        <pc:picChg chg="add">
          <ac:chgData name="Eefke Hagen" userId="cfab30ec-bdc0-467a-b4fe-5e402215f2c5" providerId="ADAL" clId="{B9EFE9BC-3015-4122-A606-4ADEDA54382C}" dt="2022-01-25T20:49:12.439" v="918"/>
          <ac:picMkLst>
            <pc:docMk/>
            <pc:sldMk cId="1155403303" sldId="292"/>
            <ac:picMk id="5" creationId="{78588014-72EF-43BE-8DEB-7AC031E2CE31}"/>
          </ac:picMkLst>
        </pc:picChg>
      </pc:sldChg>
      <pc:sldChg chg="addSp">
        <pc:chgData name="Eefke Hagen" userId="cfab30ec-bdc0-467a-b4fe-5e402215f2c5" providerId="ADAL" clId="{B9EFE9BC-3015-4122-A606-4ADEDA54382C}" dt="2022-01-25T20:49:04.428" v="915"/>
        <pc:sldMkLst>
          <pc:docMk/>
          <pc:sldMk cId="2563326659" sldId="294"/>
        </pc:sldMkLst>
        <pc:picChg chg="add">
          <ac:chgData name="Eefke Hagen" userId="cfab30ec-bdc0-467a-b4fe-5e402215f2c5" providerId="ADAL" clId="{B9EFE9BC-3015-4122-A606-4ADEDA54382C}" dt="2022-01-25T20:49:04.428" v="915"/>
          <ac:picMkLst>
            <pc:docMk/>
            <pc:sldMk cId="2563326659" sldId="294"/>
            <ac:picMk id="4" creationId="{C4AB29D8-87B4-4FF3-B50E-C56EEE46A33E}"/>
          </ac:picMkLst>
        </pc:picChg>
      </pc:sldChg>
      <pc:sldChg chg="addSp">
        <pc:chgData name="Eefke Hagen" userId="cfab30ec-bdc0-467a-b4fe-5e402215f2c5" providerId="ADAL" clId="{B9EFE9BC-3015-4122-A606-4ADEDA54382C}" dt="2022-01-25T20:49:07.894" v="916"/>
        <pc:sldMkLst>
          <pc:docMk/>
          <pc:sldMk cId="2414562458" sldId="295"/>
        </pc:sldMkLst>
        <pc:picChg chg="add">
          <ac:chgData name="Eefke Hagen" userId="cfab30ec-bdc0-467a-b4fe-5e402215f2c5" providerId="ADAL" clId="{B9EFE9BC-3015-4122-A606-4ADEDA54382C}" dt="2022-01-25T20:49:07.894" v="916"/>
          <ac:picMkLst>
            <pc:docMk/>
            <pc:sldMk cId="2414562458" sldId="295"/>
            <ac:picMk id="4" creationId="{E9C490F0-255A-4DC3-B70A-DD46BE8ECB65}"/>
          </ac:picMkLst>
        </pc:picChg>
      </pc:sldChg>
      <pc:sldChg chg="addSp modSp add">
        <pc:chgData name="Eefke Hagen" userId="cfab30ec-bdc0-467a-b4fe-5e402215f2c5" providerId="ADAL" clId="{B9EFE9BC-3015-4122-A606-4ADEDA54382C}" dt="2022-01-25T20:49:09.998" v="917"/>
        <pc:sldMkLst>
          <pc:docMk/>
          <pc:sldMk cId="4291659569" sldId="297"/>
        </pc:sldMkLst>
        <pc:spChg chg="mod">
          <ac:chgData name="Eefke Hagen" userId="cfab30ec-bdc0-467a-b4fe-5e402215f2c5" providerId="ADAL" clId="{B9EFE9BC-3015-4122-A606-4ADEDA54382C}" dt="2022-01-25T20:39:53.401" v="497" actId="1076"/>
          <ac:spMkLst>
            <pc:docMk/>
            <pc:sldMk cId="4291659569" sldId="297"/>
            <ac:spMk id="3" creationId="{F9B19714-03C9-4B34-9F4D-2F7CCC5C5185}"/>
          </ac:spMkLst>
        </pc:spChg>
        <pc:picChg chg="add">
          <ac:chgData name="Eefke Hagen" userId="cfab30ec-bdc0-467a-b4fe-5e402215f2c5" providerId="ADAL" clId="{B9EFE9BC-3015-4122-A606-4ADEDA54382C}" dt="2022-01-25T20:49:09.998" v="917"/>
          <ac:picMkLst>
            <pc:docMk/>
            <pc:sldMk cId="4291659569" sldId="297"/>
            <ac:picMk id="4" creationId="{303F0859-47F7-4344-9F99-E98D6922E43D}"/>
          </ac:picMkLst>
        </pc:picChg>
      </pc:sldChg>
    </pc:docChg>
  </pc:docChgLst>
  <pc:docChgLst>
    <pc:chgData name="Eefke Hagen" userId="cfab30ec-bdc0-467a-b4fe-5e402215f2c5" providerId="ADAL" clId="{2E5D5930-DF16-4AC5-BE76-B4346298C9B0}"/>
    <pc:docChg chg="addSld delSld modSld">
      <pc:chgData name="Eefke Hagen" userId="cfab30ec-bdc0-467a-b4fe-5e402215f2c5" providerId="ADAL" clId="{2E5D5930-DF16-4AC5-BE76-B4346298C9B0}" dt="2022-02-08T14:57:57.581" v="3" actId="2696"/>
      <pc:docMkLst>
        <pc:docMk/>
      </pc:docMkLst>
      <pc:sldChg chg="del">
        <pc:chgData name="Eefke Hagen" userId="cfab30ec-bdc0-467a-b4fe-5e402215f2c5" providerId="ADAL" clId="{2E5D5930-DF16-4AC5-BE76-B4346298C9B0}" dt="2022-02-08T14:57:57.581" v="3" actId="2696"/>
        <pc:sldMkLst>
          <pc:docMk/>
          <pc:sldMk cId="430981794" sldId="298"/>
        </pc:sldMkLst>
      </pc:sldChg>
      <pc:sldChg chg="del">
        <pc:chgData name="Eefke Hagen" userId="cfab30ec-bdc0-467a-b4fe-5e402215f2c5" providerId="ADAL" clId="{2E5D5930-DF16-4AC5-BE76-B4346298C9B0}" dt="2022-02-08T14:57:48.695" v="1" actId="2696"/>
        <pc:sldMkLst>
          <pc:docMk/>
          <pc:sldMk cId="403600376" sldId="300"/>
        </pc:sldMkLst>
      </pc:sldChg>
      <pc:sldChg chg="add">
        <pc:chgData name="Eefke Hagen" userId="cfab30ec-bdc0-467a-b4fe-5e402215f2c5" providerId="ADAL" clId="{2E5D5930-DF16-4AC5-BE76-B4346298C9B0}" dt="2022-02-08T14:57:47.029" v="0"/>
        <pc:sldMkLst>
          <pc:docMk/>
          <pc:sldMk cId="4005326383" sldId="301"/>
        </pc:sldMkLst>
      </pc:sldChg>
      <pc:sldChg chg="add">
        <pc:chgData name="Eefke Hagen" userId="cfab30ec-bdc0-467a-b4fe-5e402215f2c5" providerId="ADAL" clId="{2E5D5930-DF16-4AC5-BE76-B4346298C9B0}" dt="2022-02-08T14:57:55.435" v="2"/>
        <pc:sldMkLst>
          <pc:docMk/>
          <pc:sldMk cId="2940509415" sldId="302"/>
        </pc:sldMkLst>
      </pc:sldChg>
    </pc:docChg>
  </pc:docChgLst>
  <pc:docChgLst>
    <pc:chgData name="Zeno van der Zalm" userId="fa115784-6bc6-4a69-b93d-6b2f0f0a89b2" providerId="ADAL" clId="{98A5F3ED-ADE3-458B-8566-AAB531C8A77F}"/>
    <pc:docChg chg="modSld">
      <pc:chgData name="Zeno van der Zalm" userId="fa115784-6bc6-4a69-b93d-6b2f0f0a89b2" providerId="ADAL" clId="{98A5F3ED-ADE3-458B-8566-AAB531C8A77F}" dt="2022-02-08T06:41:01.809" v="4" actId="6549"/>
      <pc:docMkLst>
        <pc:docMk/>
      </pc:docMkLst>
      <pc:sldChg chg="modSp">
        <pc:chgData name="Zeno van der Zalm" userId="fa115784-6bc6-4a69-b93d-6b2f0f0a89b2" providerId="ADAL" clId="{98A5F3ED-ADE3-458B-8566-AAB531C8A77F}" dt="2022-02-08T06:41:01.809" v="4" actId="6549"/>
        <pc:sldMkLst>
          <pc:docMk/>
          <pc:sldMk cId="3492476455" sldId="289"/>
        </pc:sldMkLst>
        <pc:spChg chg="mod">
          <ac:chgData name="Zeno van der Zalm" userId="fa115784-6bc6-4a69-b93d-6b2f0f0a89b2" providerId="ADAL" clId="{98A5F3ED-ADE3-458B-8566-AAB531C8A77F}" dt="2022-02-08T06:41:01.809" v="4" actId="6549"/>
          <ac:spMkLst>
            <pc:docMk/>
            <pc:sldMk cId="3492476455" sldId="289"/>
            <ac:spMk id="8" creationId="{686CE71C-AB0B-4E13-BB77-877C0A112C81}"/>
          </ac:spMkLst>
        </pc:spChg>
      </pc:sldChg>
    </pc:docChg>
  </pc:docChgLst>
  <pc:docChgLst>
    <pc:chgData name="Eefke Hagen" userId="cfab30ec-bdc0-467a-b4fe-5e402215f2c5" providerId="ADAL" clId="{F13EA8E0-7F19-40EA-9385-CDB827FB32C6}"/>
    <pc:docChg chg="undo custSel addSld delSld modSld sldOrd">
      <pc:chgData name="Eefke Hagen" userId="cfab30ec-bdc0-467a-b4fe-5e402215f2c5" providerId="ADAL" clId="{F13EA8E0-7F19-40EA-9385-CDB827FB32C6}" dt="2022-01-25T15:21:08.294" v="1271" actId="2696"/>
      <pc:docMkLst>
        <pc:docMk/>
      </pc:docMkLst>
      <pc:sldChg chg="modSp">
        <pc:chgData name="Eefke Hagen" userId="cfab30ec-bdc0-467a-b4fe-5e402215f2c5" providerId="ADAL" clId="{F13EA8E0-7F19-40EA-9385-CDB827FB32C6}" dt="2022-01-25T14:44:06.306" v="58" actId="6549"/>
        <pc:sldMkLst>
          <pc:docMk/>
          <pc:sldMk cId="3580092955" sldId="256"/>
        </pc:sldMkLst>
        <pc:spChg chg="mod">
          <ac:chgData name="Eefke Hagen" userId="cfab30ec-bdc0-467a-b4fe-5e402215f2c5" providerId="ADAL" clId="{F13EA8E0-7F19-40EA-9385-CDB827FB32C6}" dt="2022-01-25T14:44:06.306" v="58" actId="6549"/>
          <ac:spMkLst>
            <pc:docMk/>
            <pc:sldMk cId="3580092955" sldId="256"/>
            <ac:spMk id="2" creationId="{00000000-0000-0000-0000-000000000000}"/>
          </ac:spMkLst>
        </pc:spChg>
        <pc:spChg chg="mod">
          <ac:chgData name="Eefke Hagen" userId="cfab30ec-bdc0-467a-b4fe-5e402215f2c5" providerId="ADAL" clId="{F13EA8E0-7F19-40EA-9385-CDB827FB32C6}" dt="2022-01-25T14:43:43.769" v="56" actId="20577"/>
          <ac:spMkLst>
            <pc:docMk/>
            <pc:sldMk cId="3580092955" sldId="256"/>
            <ac:spMk id="3" creationId="{00000000-0000-0000-0000-000000000000}"/>
          </ac:spMkLst>
        </pc:spChg>
      </pc:sldChg>
      <pc:sldChg chg="modSp">
        <pc:chgData name="Eefke Hagen" userId="cfab30ec-bdc0-467a-b4fe-5e402215f2c5" providerId="ADAL" clId="{F13EA8E0-7F19-40EA-9385-CDB827FB32C6}" dt="2022-01-25T15:09:40.961" v="944" actId="313"/>
        <pc:sldMkLst>
          <pc:docMk/>
          <pc:sldMk cId="4233496260" sldId="286"/>
        </pc:sldMkLst>
        <pc:spChg chg="mod">
          <ac:chgData name="Eefke Hagen" userId="cfab30ec-bdc0-467a-b4fe-5e402215f2c5" providerId="ADAL" clId="{F13EA8E0-7F19-40EA-9385-CDB827FB32C6}" dt="2022-01-25T15:09:40.961" v="944" actId="313"/>
          <ac:spMkLst>
            <pc:docMk/>
            <pc:sldMk cId="4233496260" sldId="286"/>
            <ac:spMk id="3" creationId="{00000000-0000-0000-0000-000000000000}"/>
          </ac:spMkLst>
        </pc:spChg>
      </pc:sldChg>
      <pc:sldChg chg="modSp add">
        <pc:chgData name="Eefke Hagen" userId="cfab30ec-bdc0-467a-b4fe-5e402215f2c5" providerId="ADAL" clId="{F13EA8E0-7F19-40EA-9385-CDB827FB32C6}" dt="2022-01-25T15:04:09.311" v="593" actId="20577"/>
        <pc:sldMkLst>
          <pc:docMk/>
          <pc:sldMk cId="3492476455" sldId="289"/>
        </pc:sldMkLst>
        <pc:spChg chg="mod">
          <ac:chgData name="Eefke Hagen" userId="cfab30ec-bdc0-467a-b4fe-5e402215f2c5" providerId="ADAL" clId="{F13EA8E0-7F19-40EA-9385-CDB827FB32C6}" dt="2022-01-25T14:58:21.739" v="325" actId="20577"/>
          <ac:spMkLst>
            <pc:docMk/>
            <pc:sldMk cId="3492476455" sldId="289"/>
            <ac:spMk id="2" creationId="{CD7A286E-2B5F-4CBD-A724-34FEDAA77D9B}"/>
          </ac:spMkLst>
        </pc:spChg>
        <pc:spChg chg="mod">
          <ac:chgData name="Eefke Hagen" userId="cfab30ec-bdc0-467a-b4fe-5e402215f2c5" providerId="ADAL" clId="{F13EA8E0-7F19-40EA-9385-CDB827FB32C6}" dt="2022-01-25T15:04:09.311" v="593" actId="20577"/>
          <ac:spMkLst>
            <pc:docMk/>
            <pc:sldMk cId="3492476455" sldId="289"/>
            <ac:spMk id="3" creationId="{F9B19714-03C9-4B34-9F4D-2F7CCC5C5185}"/>
          </ac:spMkLst>
        </pc:spChg>
      </pc:sldChg>
    </pc:docChg>
  </pc:docChgLst>
  <pc:docChgLst>
    <pc:chgData name="Eefke Hagen" userId="cfab30ec-bdc0-467a-b4fe-5e402215f2c5" providerId="ADAL" clId="{066609ED-29B3-40DB-944E-1A1536703F91}"/>
    <pc:docChg chg="undo custSel addSld delSld modSld sldOrd">
      <pc:chgData name="Eefke Hagen" userId="cfab30ec-bdc0-467a-b4fe-5e402215f2c5" providerId="ADAL" clId="{066609ED-29B3-40DB-944E-1A1536703F91}" dt="2022-01-25T17:28:49.788" v="2175" actId="6549"/>
      <pc:docMkLst>
        <pc:docMk/>
      </pc:docMkLst>
      <pc:sldChg chg="modSp">
        <pc:chgData name="Eefke Hagen" userId="cfab30ec-bdc0-467a-b4fe-5e402215f2c5" providerId="ADAL" clId="{066609ED-29B3-40DB-944E-1A1536703F91}" dt="2022-01-25T15:24:33.219" v="38" actId="20577"/>
        <pc:sldMkLst>
          <pc:docMk/>
          <pc:sldMk cId="3580092955" sldId="256"/>
        </pc:sldMkLst>
        <pc:spChg chg="mod">
          <ac:chgData name="Eefke Hagen" userId="cfab30ec-bdc0-467a-b4fe-5e402215f2c5" providerId="ADAL" clId="{066609ED-29B3-40DB-944E-1A1536703F91}" dt="2022-01-25T15:24:33.219" v="38" actId="20577"/>
          <ac:spMkLst>
            <pc:docMk/>
            <pc:sldMk cId="3580092955" sldId="256"/>
            <ac:spMk id="3" creationId="{00000000-0000-0000-0000-000000000000}"/>
          </ac:spMkLst>
        </pc:spChg>
      </pc:sldChg>
      <pc:sldChg chg="modSp">
        <pc:chgData name="Eefke Hagen" userId="cfab30ec-bdc0-467a-b4fe-5e402215f2c5" providerId="ADAL" clId="{066609ED-29B3-40DB-944E-1A1536703F91}" dt="2022-01-25T15:26:20.149" v="130" actId="20577"/>
        <pc:sldMkLst>
          <pc:docMk/>
          <pc:sldMk cId="4233496260" sldId="286"/>
        </pc:sldMkLst>
        <pc:spChg chg="mod">
          <ac:chgData name="Eefke Hagen" userId="cfab30ec-bdc0-467a-b4fe-5e402215f2c5" providerId="ADAL" clId="{066609ED-29B3-40DB-944E-1A1536703F91}" dt="2022-01-25T15:26:20.149" v="130" actId="20577"/>
          <ac:spMkLst>
            <pc:docMk/>
            <pc:sldMk cId="4233496260" sldId="286"/>
            <ac:spMk id="3" creationId="{00000000-0000-0000-0000-000000000000}"/>
          </ac:spMkLst>
        </pc:spChg>
      </pc:sldChg>
      <pc:sldChg chg="addSp delSp modSp">
        <pc:chgData name="Eefke Hagen" userId="cfab30ec-bdc0-467a-b4fe-5e402215f2c5" providerId="ADAL" clId="{066609ED-29B3-40DB-944E-1A1536703F91}" dt="2022-01-25T16:57:28.307" v="1258"/>
        <pc:sldMkLst>
          <pc:docMk/>
          <pc:sldMk cId="3492476455" sldId="289"/>
        </pc:sldMkLst>
        <pc:spChg chg="mod">
          <ac:chgData name="Eefke Hagen" userId="cfab30ec-bdc0-467a-b4fe-5e402215f2c5" providerId="ADAL" clId="{066609ED-29B3-40DB-944E-1A1536703F91}" dt="2022-01-25T15:43:30.814" v="518" actId="20577"/>
          <ac:spMkLst>
            <pc:docMk/>
            <pc:sldMk cId="3492476455" sldId="289"/>
            <ac:spMk id="2" creationId="{CD7A286E-2B5F-4CBD-A724-34FEDAA77D9B}"/>
          </ac:spMkLst>
        </pc:spChg>
        <pc:spChg chg="del mod">
          <ac:chgData name="Eefke Hagen" userId="cfab30ec-bdc0-467a-b4fe-5e402215f2c5" providerId="ADAL" clId="{066609ED-29B3-40DB-944E-1A1536703F91}" dt="2022-01-25T16:43:03.043" v="872" actId="478"/>
          <ac:spMkLst>
            <pc:docMk/>
            <pc:sldMk cId="3492476455" sldId="289"/>
            <ac:spMk id="3" creationId="{F9B19714-03C9-4B34-9F4D-2F7CCC5C5185}"/>
          </ac:spMkLst>
        </pc:spChg>
        <pc:spChg chg="add del mod">
          <ac:chgData name="Eefke Hagen" userId="cfab30ec-bdc0-467a-b4fe-5e402215f2c5" providerId="ADAL" clId="{066609ED-29B3-40DB-944E-1A1536703F91}" dt="2022-01-25T16:43:05.927" v="873" actId="478"/>
          <ac:spMkLst>
            <pc:docMk/>
            <pc:sldMk cId="3492476455" sldId="289"/>
            <ac:spMk id="6" creationId="{4C3E9F26-D34A-4552-9B3B-C89C7BB2EE4D}"/>
          </ac:spMkLst>
        </pc:spChg>
        <pc:spChg chg="add">
          <ac:chgData name="Eefke Hagen" userId="cfab30ec-bdc0-467a-b4fe-5e402215f2c5" providerId="ADAL" clId="{066609ED-29B3-40DB-944E-1A1536703F91}" dt="2022-01-25T16:57:28.307" v="1258"/>
          <ac:spMkLst>
            <pc:docMk/>
            <pc:sldMk cId="3492476455" sldId="289"/>
            <ac:spMk id="8" creationId="{686CE71C-AB0B-4E13-BB77-877C0A112C81}"/>
          </ac:spMkLst>
        </pc:spChg>
        <pc:graphicFrameChg chg="add del mod">
          <ac:chgData name="Eefke Hagen" userId="cfab30ec-bdc0-467a-b4fe-5e402215f2c5" providerId="ADAL" clId="{066609ED-29B3-40DB-944E-1A1536703F91}" dt="2022-01-25T16:47:35.804" v="982" actId="478"/>
          <ac:graphicFrameMkLst>
            <pc:docMk/>
            <pc:sldMk cId="3492476455" sldId="289"/>
            <ac:graphicFrameMk id="4" creationId="{06A1BF94-F585-4D0D-91DA-E8E0B7724845}"/>
          </ac:graphicFrameMkLst>
        </pc:graphicFrameChg>
        <pc:graphicFrameChg chg="add del mod">
          <ac:chgData name="Eefke Hagen" userId="cfab30ec-bdc0-467a-b4fe-5e402215f2c5" providerId="ADAL" clId="{066609ED-29B3-40DB-944E-1A1536703F91}" dt="2022-01-25T16:57:26.287" v="1257" actId="478"/>
          <ac:graphicFrameMkLst>
            <pc:docMk/>
            <pc:sldMk cId="3492476455" sldId="289"/>
            <ac:graphicFrameMk id="7" creationId="{DC589239-32D7-4FDD-9BCE-BE30AB85522F}"/>
          </ac:graphicFrameMkLst>
        </pc:graphicFrameChg>
      </pc:sldChg>
      <pc:sldChg chg="modSp add del">
        <pc:chgData name="Eefke Hagen" userId="cfab30ec-bdc0-467a-b4fe-5e402215f2c5" providerId="ADAL" clId="{066609ED-29B3-40DB-944E-1A1536703F91}" dt="2022-01-25T17:28:49.788" v="2175" actId="6549"/>
        <pc:sldMkLst>
          <pc:docMk/>
          <pc:sldMk cId="1155403303" sldId="292"/>
        </pc:sldMkLst>
        <pc:spChg chg="mod">
          <ac:chgData name="Eefke Hagen" userId="cfab30ec-bdc0-467a-b4fe-5e402215f2c5" providerId="ADAL" clId="{066609ED-29B3-40DB-944E-1A1536703F91}" dt="2022-01-25T17:28:40.687" v="2174" actId="20577"/>
          <ac:spMkLst>
            <pc:docMk/>
            <pc:sldMk cId="1155403303" sldId="292"/>
            <ac:spMk id="2" creationId="{CD7A286E-2B5F-4CBD-A724-34FEDAA77D9B}"/>
          </ac:spMkLst>
        </pc:spChg>
        <pc:spChg chg="mod">
          <ac:chgData name="Eefke Hagen" userId="cfab30ec-bdc0-467a-b4fe-5e402215f2c5" providerId="ADAL" clId="{066609ED-29B3-40DB-944E-1A1536703F91}" dt="2022-01-25T17:28:49.788" v="2175" actId="6549"/>
          <ac:spMkLst>
            <pc:docMk/>
            <pc:sldMk cId="1155403303" sldId="292"/>
            <ac:spMk id="3" creationId="{F9B19714-03C9-4B34-9F4D-2F7CCC5C5185}"/>
          </ac:spMkLst>
        </pc:spChg>
      </pc:sldChg>
      <pc:sldChg chg="modSp add ord">
        <pc:chgData name="Eefke Hagen" userId="cfab30ec-bdc0-467a-b4fe-5e402215f2c5" providerId="ADAL" clId="{066609ED-29B3-40DB-944E-1A1536703F91}" dt="2022-01-25T17:06:04.553" v="1776"/>
        <pc:sldMkLst>
          <pc:docMk/>
          <pc:sldMk cId="2563326659" sldId="294"/>
        </pc:sldMkLst>
        <pc:spChg chg="mod">
          <ac:chgData name="Eefke Hagen" userId="cfab30ec-bdc0-467a-b4fe-5e402215f2c5" providerId="ADAL" clId="{066609ED-29B3-40DB-944E-1A1536703F91}" dt="2022-01-25T16:58:48.126" v="1283" actId="20577"/>
          <ac:spMkLst>
            <pc:docMk/>
            <pc:sldMk cId="2563326659" sldId="294"/>
            <ac:spMk id="2" creationId="{CD7A286E-2B5F-4CBD-A724-34FEDAA77D9B}"/>
          </ac:spMkLst>
        </pc:spChg>
        <pc:spChg chg="mod">
          <ac:chgData name="Eefke Hagen" userId="cfab30ec-bdc0-467a-b4fe-5e402215f2c5" providerId="ADAL" clId="{066609ED-29B3-40DB-944E-1A1536703F91}" dt="2022-01-25T17:05:09.609" v="1775" actId="20577"/>
          <ac:spMkLst>
            <pc:docMk/>
            <pc:sldMk cId="2563326659" sldId="294"/>
            <ac:spMk id="3" creationId="{F9B19714-03C9-4B34-9F4D-2F7CCC5C5185}"/>
          </ac:spMkLst>
        </pc:spChg>
      </pc:sldChg>
      <pc:sldChg chg="modSp add">
        <pc:chgData name="Eefke Hagen" userId="cfab30ec-bdc0-467a-b4fe-5e402215f2c5" providerId="ADAL" clId="{066609ED-29B3-40DB-944E-1A1536703F91}" dt="2022-01-25T17:27:23.965" v="2139" actId="20577"/>
        <pc:sldMkLst>
          <pc:docMk/>
          <pc:sldMk cId="2414562458" sldId="295"/>
        </pc:sldMkLst>
        <pc:spChg chg="mod">
          <ac:chgData name="Eefke Hagen" userId="cfab30ec-bdc0-467a-b4fe-5e402215f2c5" providerId="ADAL" clId="{066609ED-29B3-40DB-944E-1A1536703F91}" dt="2022-01-25T17:06:38.158" v="1799" actId="20577"/>
          <ac:spMkLst>
            <pc:docMk/>
            <pc:sldMk cId="2414562458" sldId="295"/>
            <ac:spMk id="2" creationId="{CD7A286E-2B5F-4CBD-A724-34FEDAA77D9B}"/>
          </ac:spMkLst>
        </pc:spChg>
        <pc:spChg chg="mod">
          <ac:chgData name="Eefke Hagen" userId="cfab30ec-bdc0-467a-b4fe-5e402215f2c5" providerId="ADAL" clId="{066609ED-29B3-40DB-944E-1A1536703F91}" dt="2022-01-25T17:27:23.965" v="2139" actId="20577"/>
          <ac:spMkLst>
            <pc:docMk/>
            <pc:sldMk cId="2414562458" sldId="295"/>
            <ac:spMk id="3" creationId="{F9B19714-03C9-4B34-9F4D-2F7CCC5C5185}"/>
          </ac:spMkLst>
        </pc:spChg>
      </pc:sldChg>
    </pc:docChg>
  </pc:docChgLst>
  <pc:docChgLst>
    <pc:chgData name="Eefke Hagen" userId="cfab30ec-bdc0-467a-b4fe-5e402215f2c5" providerId="ADAL" clId="{2EC6C2AB-6245-45A5-AD2C-B03C61646BDD}"/>
    <pc:docChg chg="custSel addSld delSld modSld">
      <pc:chgData name="Eefke Hagen" userId="cfab30ec-bdc0-467a-b4fe-5e402215f2c5" providerId="ADAL" clId="{2EC6C2AB-6245-45A5-AD2C-B03C61646BDD}" dt="2022-02-08T08:27:43.711" v="966" actId="1076"/>
      <pc:docMkLst>
        <pc:docMk/>
      </pc:docMkLst>
      <pc:sldChg chg="modSp">
        <pc:chgData name="Eefke Hagen" userId="cfab30ec-bdc0-467a-b4fe-5e402215f2c5" providerId="ADAL" clId="{2EC6C2AB-6245-45A5-AD2C-B03C61646BDD}" dt="2022-02-08T08:14:48.291" v="952" actId="20577"/>
        <pc:sldMkLst>
          <pc:docMk/>
          <pc:sldMk cId="3580092955" sldId="256"/>
        </pc:sldMkLst>
        <pc:spChg chg="mod">
          <ac:chgData name="Eefke Hagen" userId="cfab30ec-bdc0-467a-b4fe-5e402215f2c5" providerId="ADAL" clId="{2EC6C2AB-6245-45A5-AD2C-B03C61646BDD}" dt="2022-02-08T08:04:40.345" v="59" actId="20577"/>
          <ac:spMkLst>
            <pc:docMk/>
            <pc:sldMk cId="3580092955" sldId="256"/>
            <ac:spMk id="2" creationId="{00000000-0000-0000-0000-000000000000}"/>
          </ac:spMkLst>
        </pc:spChg>
        <pc:spChg chg="mod">
          <ac:chgData name="Eefke Hagen" userId="cfab30ec-bdc0-467a-b4fe-5e402215f2c5" providerId="ADAL" clId="{2EC6C2AB-6245-45A5-AD2C-B03C61646BDD}" dt="2022-02-08T08:14:48.291" v="952" actId="20577"/>
          <ac:spMkLst>
            <pc:docMk/>
            <pc:sldMk cId="3580092955" sldId="256"/>
            <ac:spMk id="3" creationId="{00000000-0000-0000-0000-000000000000}"/>
          </ac:spMkLst>
        </pc:spChg>
      </pc:sldChg>
      <pc:sldChg chg="modSp">
        <pc:chgData name="Eefke Hagen" userId="cfab30ec-bdc0-467a-b4fe-5e402215f2c5" providerId="ADAL" clId="{2EC6C2AB-6245-45A5-AD2C-B03C61646BDD}" dt="2022-02-08T08:06:31.483" v="286" actId="6549"/>
        <pc:sldMkLst>
          <pc:docMk/>
          <pc:sldMk cId="4233496260" sldId="286"/>
        </pc:sldMkLst>
        <pc:spChg chg="mod">
          <ac:chgData name="Eefke Hagen" userId="cfab30ec-bdc0-467a-b4fe-5e402215f2c5" providerId="ADAL" clId="{2EC6C2AB-6245-45A5-AD2C-B03C61646BDD}" dt="2022-02-08T08:06:31.483" v="286" actId="6549"/>
          <ac:spMkLst>
            <pc:docMk/>
            <pc:sldMk cId="4233496260" sldId="286"/>
            <ac:spMk id="3" creationId="{00000000-0000-0000-0000-000000000000}"/>
          </ac:spMkLst>
        </pc:spChg>
      </pc:sldChg>
      <pc:sldChg chg="modSp">
        <pc:chgData name="Eefke Hagen" userId="cfab30ec-bdc0-467a-b4fe-5e402215f2c5" providerId="ADAL" clId="{2EC6C2AB-6245-45A5-AD2C-B03C61646BDD}" dt="2022-02-08T08:06:41.059" v="289" actId="207"/>
        <pc:sldMkLst>
          <pc:docMk/>
          <pc:sldMk cId="3492476455" sldId="289"/>
        </pc:sldMkLst>
        <pc:spChg chg="mod">
          <ac:chgData name="Eefke Hagen" userId="cfab30ec-bdc0-467a-b4fe-5e402215f2c5" providerId="ADAL" clId="{2EC6C2AB-6245-45A5-AD2C-B03C61646BDD}" dt="2022-02-08T08:06:41.059" v="289" actId="207"/>
          <ac:spMkLst>
            <pc:docMk/>
            <pc:sldMk cId="3492476455" sldId="289"/>
            <ac:spMk id="8" creationId="{686CE71C-AB0B-4E13-BB77-877C0A112C81}"/>
          </ac:spMkLst>
        </pc:spChg>
      </pc:sldChg>
      <pc:sldChg chg="del">
        <pc:chgData name="Eefke Hagen" userId="cfab30ec-bdc0-467a-b4fe-5e402215f2c5" providerId="ADAL" clId="{2EC6C2AB-6245-45A5-AD2C-B03C61646BDD}" dt="2022-02-08T08:06:46.295" v="290" actId="2696"/>
        <pc:sldMkLst>
          <pc:docMk/>
          <pc:sldMk cId="2626560406" sldId="290"/>
        </pc:sldMkLst>
      </pc:sldChg>
      <pc:sldChg chg="del">
        <pc:chgData name="Eefke Hagen" userId="cfab30ec-bdc0-467a-b4fe-5e402215f2c5" providerId="ADAL" clId="{2EC6C2AB-6245-45A5-AD2C-B03C61646BDD}" dt="2022-02-08T08:14:54.011" v="953" actId="2696"/>
        <pc:sldMkLst>
          <pc:docMk/>
          <pc:sldMk cId="2419340462" sldId="293"/>
        </pc:sldMkLst>
      </pc:sldChg>
      <pc:sldChg chg="modSp">
        <pc:chgData name="Eefke Hagen" userId="cfab30ec-bdc0-467a-b4fe-5e402215f2c5" providerId="ADAL" clId="{2EC6C2AB-6245-45A5-AD2C-B03C61646BDD}" dt="2022-02-08T08:09:46.258" v="610" actId="6549"/>
        <pc:sldMkLst>
          <pc:docMk/>
          <pc:sldMk cId="2563326659" sldId="294"/>
        </pc:sldMkLst>
        <pc:spChg chg="mod">
          <ac:chgData name="Eefke Hagen" userId="cfab30ec-bdc0-467a-b4fe-5e402215f2c5" providerId="ADAL" clId="{2EC6C2AB-6245-45A5-AD2C-B03C61646BDD}" dt="2022-02-08T08:09:43.848" v="609" actId="20577"/>
          <ac:spMkLst>
            <pc:docMk/>
            <pc:sldMk cId="2563326659" sldId="294"/>
            <ac:spMk id="2" creationId="{CD7A286E-2B5F-4CBD-A724-34FEDAA77D9B}"/>
          </ac:spMkLst>
        </pc:spChg>
        <pc:spChg chg="mod">
          <ac:chgData name="Eefke Hagen" userId="cfab30ec-bdc0-467a-b4fe-5e402215f2c5" providerId="ADAL" clId="{2EC6C2AB-6245-45A5-AD2C-B03C61646BDD}" dt="2022-02-08T08:09:46.258" v="610" actId="6549"/>
          <ac:spMkLst>
            <pc:docMk/>
            <pc:sldMk cId="2563326659" sldId="294"/>
            <ac:spMk id="3" creationId="{F9B19714-03C9-4B34-9F4D-2F7CCC5C5185}"/>
          </ac:spMkLst>
        </pc:spChg>
      </pc:sldChg>
      <pc:sldChg chg="del">
        <pc:chgData name="Eefke Hagen" userId="cfab30ec-bdc0-467a-b4fe-5e402215f2c5" providerId="ADAL" clId="{2EC6C2AB-6245-45A5-AD2C-B03C61646BDD}" dt="2022-02-08T08:13:44.692" v="922" actId="2696"/>
        <pc:sldMkLst>
          <pc:docMk/>
          <pc:sldMk cId="2254506950" sldId="296"/>
        </pc:sldMkLst>
      </pc:sldChg>
      <pc:sldChg chg="addSp delSp modSp">
        <pc:chgData name="Eefke Hagen" userId="cfab30ec-bdc0-467a-b4fe-5e402215f2c5" providerId="ADAL" clId="{2EC6C2AB-6245-45A5-AD2C-B03C61646BDD}" dt="2022-02-08T08:27:28.479" v="961" actId="1076"/>
        <pc:sldMkLst>
          <pc:docMk/>
          <pc:sldMk cId="430981794" sldId="298"/>
        </pc:sldMkLst>
        <pc:picChg chg="add mod modCrop">
          <ac:chgData name="Eefke Hagen" userId="cfab30ec-bdc0-467a-b4fe-5e402215f2c5" providerId="ADAL" clId="{2EC6C2AB-6245-45A5-AD2C-B03C61646BDD}" dt="2022-02-08T08:27:28.479" v="961" actId="1076"/>
          <ac:picMkLst>
            <pc:docMk/>
            <pc:sldMk cId="430981794" sldId="298"/>
            <ac:picMk id="2" creationId="{9DEE75A4-826E-4883-987A-7E8C3F0EAF7E}"/>
          </ac:picMkLst>
        </pc:picChg>
        <pc:picChg chg="del">
          <ac:chgData name="Eefke Hagen" userId="cfab30ec-bdc0-467a-b4fe-5e402215f2c5" providerId="ADAL" clId="{2EC6C2AB-6245-45A5-AD2C-B03C61646BDD}" dt="2022-02-08T08:14:03.825" v="925" actId="478"/>
          <ac:picMkLst>
            <pc:docMk/>
            <pc:sldMk cId="430981794" sldId="298"/>
            <ac:picMk id="8" creationId="{B7CF38A0-28EF-4E15-9443-FFEC8679533B}"/>
          </ac:picMkLst>
        </pc:picChg>
      </pc:sldChg>
      <pc:sldChg chg="addSp modSp add">
        <pc:chgData name="Eefke Hagen" userId="cfab30ec-bdc0-467a-b4fe-5e402215f2c5" providerId="ADAL" clId="{2EC6C2AB-6245-45A5-AD2C-B03C61646BDD}" dt="2022-02-08T08:27:43.711" v="966" actId="1076"/>
        <pc:sldMkLst>
          <pc:docMk/>
          <pc:sldMk cId="338328557" sldId="299"/>
        </pc:sldMkLst>
        <pc:spChg chg="mod">
          <ac:chgData name="Eefke Hagen" userId="cfab30ec-bdc0-467a-b4fe-5e402215f2c5" providerId="ADAL" clId="{2EC6C2AB-6245-45A5-AD2C-B03C61646BDD}" dt="2022-02-08T08:13:51.613" v="923" actId="1076"/>
          <ac:spMkLst>
            <pc:docMk/>
            <pc:sldMk cId="338328557" sldId="299"/>
            <ac:spMk id="2" creationId="{CD7A286E-2B5F-4CBD-A724-34FEDAA77D9B}"/>
          </ac:spMkLst>
        </pc:spChg>
        <pc:spChg chg="mod">
          <ac:chgData name="Eefke Hagen" userId="cfab30ec-bdc0-467a-b4fe-5e402215f2c5" providerId="ADAL" clId="{2EC6C2AB-6245-45A5-AD2C-B03C61646BDD}" dt="2022-02-08T08:13:54.920" v="924" actId="1076"/>
          <ac:spMkLst>
            <pc:docMk/>
            <pc:sldMk cId="338328557" sldId="299"/>
            <ac:spMk id="3" creationId="{F9B19714-03C9-4B34-9F4D-2F7CCC5C5185}"/>
          </ac:spMkLst>
        </pc:spChg>
        <pc:picChg chg="add mod">
          <ac:chgData name="Eefke Hagen" userId="cfab30ec-bdc0-467a-b4fe-5e402215f2c5" providerId="ADAL" clId="{2EC6C2AB-6245-45A5-AD2C-B03C61646BDD}" dt="2022-02-08T08:27:43.711" v="966" actId="1076"/>
          <ac:picMkLst>
            <pc:docMk/>
            <pc:sldMk cId="338328557" sldId="299"/>
            <ac:picMk id="5" creationId="{419D3884-D3C0-42BA-B375-3D03A00D75CD}"/>
          </ac:picMkLst>
        </pc:picChg>
      </pc:sldChg>
      <pc:sldChg chg="modSp add del">
        <pc:chgData name="Eefke Hagen" userId="cfab30ec-bdc0-467a-b4fe-5e402215f2c5" providerId="ADAL" clId="{2EC6C2AB-6245-45A5-AD2C-B03C61646BDD}" dt="2022-02-08T08:10:00.339" v="611" actId="2696"/>
        <pc:sldMkLst>
          <pc:docMk/>
          <pc:sldMk cId="2341624083" sldId="300"/>
        </pc:sldMkLst>
        <pc:spChg chg="mod">
          <ac:chgData name="Eefke Hagen" userId="cfab30ec-bdc0-467a-b4fe-5e402215f2c5" providerId="ADAL" clId="{2EC6C2AB-6245-45A5-AD2C-B03C61646BDD}" dt="2022-02-08T08:09:14.774" v="574" actId="20577"/>
          <ac:spMkLst>
            <pc:docMk/>
            <pc:sldMk cId="2341624083" sldId="300"/>
            <ac:spMk id="2" creationId="{CD7A286E-2B5F-4CBD-A724-34FEDAA77D9B}"/>
          </ac:spMkLst>
        </pc:spChg>
      </pc:sldChg>
    </pc:docChg>
  </pc:docChgLst>
  <pc:docChgLst>
    <pc:chgData name="Zeno van der Zalm" userId="fa115784-6bc6-4a69-b93d-6b2f0f0a89b2" providerId="ADAL" clId="{A4DDC099-3169-4A26-87BC-CA465A467DF5}"/>
    <pc:docChg chg="custSel modSld">
      <pc:chgData name="Zeno van der Zalm" userId="fa115784-6bc6-4a69-b93d-6b2f0f0a89b2" providerId="ADAL" clId="{A4DDC099-3169-4A26-87BC-CA465A467DF5}" dt="2022-01-29T14:45:36.614" v="6" actId="1076"/>
      <pc:docMkLst>
        <pc:docMk/>
      </pc:docMkLst>
    </pc:docChg>
  </pc:docChgLst>
  <pc:docChgLst>
    <pc:chgData name="Zeno van der Zalm" userId="fa115784-6bc6-4a69-b93d-6b2f0f0a89b2" providerId="ADAL" clId="{C4568BB9-56F6-45DD-91BD-CFFBCA2EC370}"/>
    <pc:docChg chg="modSld">
      <pc:chgData name="Zeno van der Zalm" userId="fa115784-6bc6-4a69-b93d-6b2f0f0a89b2" providerId="ADAL" clId="{C4568BB9-56F6-45DD-91BD-CFFBCA2EC370}" dt="2022-02-02T06:25:38.203" v="0" actId="207"/>
      <pc:docMkLst>
        <pc:docMk/>
      </pc:docMkLst>
      <pc:sldChg chg="modSp mod">
        <pc:chgData name="Zeno van der Zalm" userId="fa115784-6bc6-4a69-b93d-6b2f0f0a89b2" providerId="ADAL" clId="{C4568BB9-56F6-45DD-91BD-CFFBCA2EC370}" dt="2022-02-02T06:25:38.203" v="0" actId="207"/>
        <pc:sldMkLst>
          <pc:docMk/>
          <pc:sldMk cId="2563326659" sldId="294"/>
        </pc:sldMkLst>
        <pc:spChg chg="mod">
          <ac:chgData name="Zeno van der Zalm" userId="fa115784-6bc6-4a69-b93d-6b2f0f0a89b2" providerId="ADAL" clId="{C4568BB9-56F6-45DD-91BD-CFFBCA2EC370}" dt="2022-02-02T06:25:38.203" v="0" actId="207"/>
          <ac:spMkLst>
            <pc:docMk/>
            <pc:sldMk cId="2563326659" sldId="294"/>
            <ac:spMk id="3" creationId="{F9B19714-03C9-4B34-9F4D-2F7CCC5C518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E6459-67CE-4C4F-9EBA-EB820F0A5983}" type="datetimeFigureOut">
              <a:rPr lang="nl-NL" smtClean="0"/>
              <a:t>8-2-2022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E5C18-EEBE-4DC0-9A14-2DB58EE3DB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3764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Polderen in de klas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Wijksportpark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350" y="182361"/>
            <a:ext cx="1365622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092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Lesdoelen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2148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De leerling kan standpunten overdragen in een overleg</a:t>
            </a:r>
          </a:p>
          <a:p>
            <a:pPr marL="0" indent="0">
              <a:buNone/>
            </a:pPr>
            <a:r>
              <a:rPr lang="nl-NL" dirty="0"/>
              <a:t>De leerling kan gestelde eisen in afstemming krijgen met anderen</a:t>
            </a:r>
          </a:p>
          <a:p>
            <a:pPr marL="0" indent="0">
              <a:buNone/>
            </a:pPr>
            <a:r>
              <a:rPr lang="nl-NL" dirty="0"/>
              <a:t>De leerling ervaart hoe consensus wordt bereikt (unaniem besluit)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505B314-2BFD-4037-A290-790FAC2248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350" y="182361"/>
            <a:ext cx="1365622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496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7A286E-2B5F-4CBD-A724-34FEDAA77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Polderen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686CE71C-AB0B-4E13-BB77-877C0A112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Overeenstemming bereiken ondanks (tegengestelde) belangen</a:t>
            </a:r>
          </a:p>
          <a:p>
            <a:pPr marL="0" indent="0">
              <a:buNone/>
            </a:pPr>
            <a:r>
              <a:rPr lang="nl-NL" dirty="0"/>
              <a:t>Fase 1: luisteren naar de ander</a:t>
            </a:r>
            <a:br>
              <a:rPr lang="nl-NL" dirty="0"/>
            </a:br>
            <a:r>
              <a:rPr lang="nl-NL" dirty="0"/>
              <a:t>Fase 2: de ander begrijpen</a:t>
            </a:r>
            <a:br>
              <a:rPr lang="nl-NL" dirty="0"/>
            </a:br>
            <a:r>
              <a:rPr lang="nl-NL" dirty="0"/>
              <a:t>Fase 3: overeenkomsten zoeken</a:t>
            </a:r>
            <a:br>
              <a:rPr lang="nl-NL" dirty="0"/>
            </a:br>
            <a:r>
              <a:rPr lang="nl-NL" dirty="0"/>
              <a:t>Fase 4: onderhandelen</a:t>
            </a:r>
            <a:br>
              <a:rPr lang="nl-NL" dirty="0"/>
            </a:br>
            <a:r>
              <a:rPr lang="nl-NL" dirty="0"/>
              <a:t>Fase 5: overeenstemming bereiken </a:t>
            </a:r>
            <a:br>
              <a:rPr lang="nl-NL" dirty="0">
                <a:solidFill>
                  <a:srgbClr val="23809A"/>
                </a:solidFill>
              </a:rPr>
            </a:br>
            <a:endParaRPr lang="nl-NL" dirty="0">
              <a:solidFill>
                <a:srgbClr val="23809A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6B13701-03F5-44FE-B3FE-C6B67564F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350" y="182361"/>
            <a:ext cx="1365622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476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7A286E-2B5F-4CBD-A724-34FEDAA77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Fase 1: luisteren naar de ander</a:t>
            </a:r>
            <a:br>
              <a:rPr lang="nl-NL" dirty="0"/>
            </a:br>
            <a:r>
              <a:rPr lang="nl-NL" dirty="0"/>
              <a:t>FASE 2: de ander begrijpen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B19714-03C9-4B34-9F4D-2F7CCC5C5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097088"/>
            <a:ext cx="9905999" cy="39899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Voordragen van redevoeringen en interrupties van andere partijen.</a:t>
            </a:r>
          </a:p>
          <a:p>
            <a:pPr marL="0" indent="0">
              <a:buNone/>
            </a:pPr>
            <a:r>
              <a:rPr lang="nl-NL" dirty="0"/>
              <a:t>Regels voor de interruptie</a:t>
            </a:r>
          </a:p>
          <a:p>
            <a:r>
              <a:rPr lang="nl-NL" dirty="0"/>
              <a:t>Hand opsteken</a:t>
            </a:r>
          </a:p>
          <a:p>
            <a:r>
              <a:rPr lang="nl-NL" dirty="0"/>
              <a:t>Wachten op toestemming</a:t>
            </a:r>
          </a:p>
          <a:p>
            <a:r>
              <a:rPr lang="nl-NL" dirty="0"/>
              <a:t>Staan</a:t>
            </a:r>
          </a:p>
          <a:p>
            <a:r>
              <a:rPr lang="nl-NL" dirty="0"/>
              <a:t>Start interruptie in vragende vorm</a:t>
            </a:r>
          </a:p>
          <a:p>
            <a:pPr marL="0" indent="0">
              <a:buNone/>
            </a:pPr>
            <a:endParaRPr lang="nl-NL" dirty="0">
              <a:solidFill>
                <a:srgbClr val="23809A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4AB29D8-87B4-4FF3-B50E-C56EEE46A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350" y="182361"/>
            <a:ext cx="1365622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26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5D1074F-E412-463F-BC1D-ED0507AA1D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76" r="16765" b="15325"/>
          <a:stretch/>
        </p:blipFill>
        <p:spPr>
          <a:xfrm>
            <a:off x="1433293" y="177734"/>
            <a:ext cx="9325413" cy="650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326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7A286E-2B5F-4CBD-A724-34FEDAA77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Fase 4: onderhandelen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B19714-03C9-4B34-9F4D-2F7CCC5C5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39899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3 vuistregels:</a:t>
            </a:r>
          </a:p>
          <a:p>
            <a:pPr marL="457200" indent="-457200">
              <a:buAutoNum type="arabicPeriod"/>
            </a:pPr>
            <a:r>
              <a:rPr lang="nl-NL" dirty="0"/>
              <a:t>Maak onderscheid tussen het onderwerp en degene met wie je onderhandelt.</a:t>
            </a:r>
          </a:p>
          <a:p>
            <a:pPr marL="457200" indent="-457200">
              <a:buAutoNum type="arabicPeriod"/>
            </a:pPr>
            <a:r>
              <a:rPr lang="nl-NL" dirty="0"/>
              <a:t>Geef aandacht aan de belangen, richt je niet op de standpunten.</a:t>
            </a:r>
          </a:p>
          <a:p>
            <a:pPr marL="457200" indent="-457200">
              <a:buAutoNum type="arabicPeriod"/>
            </a:pPr>
            <a:r>
              <a:rPr lang="nl-NL" dirty="0"/>
              <a:t>Zoek meer dan één oplossing in elkaars belang</a:t>
            </a:r>
            <a:br>
              <a:rPr lang="nl-NL" dirty="0"/>
            </a:b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9C490F0-255A-4DC3-B70A-DD46BE8EC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350" y="182361"/>
            <a:ext cx="1365622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562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7A286E-2B5F-4CBD-A724-34FEDAA77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Fase 4: onderhandelen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B19714-03C9-4B34-9F4D-2F7CCC5C5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000912"/>
            <a:ext cx="9905999" cy="398999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dirty="0"/>
              <a:t>Aanpak:</a:t>
            </a:r>
          </a:p>
          <a:p>
            <a:pPr marL="0" indent="0">
              <a:buNone/>
            </a:pPr>
            <a:r>
              <a:rPr lang="nl-NL" dirty="0"/>
              <a:t>Kies in je groepje wie welk belang gaat vertegenwoordigen aan de verschillende onderhandelingstafels.</a:t>
            </a:r>
          </a:p>
          <a:p>
            <a:pPr marL="0" indent="0">
              <a:buNone/>
            </a:pPr>
            <a:r>
              <a:rPr lang="nl-NL" dirty="0"/>
              <a:t>Onderhandel met de andere groepen om tot overeenstemming te komen op jullie onderwerp. Per tafel wordt er een voorzitter aangewezen die de onderhandelingen in goede banen leidt.</a:t>
            </a:r>
          </a:p>
          <a:p>
            <a:pPr marL="0" indent="0">
              <a:buNone/>
            </a:pPr>
            <a:r>
              <a:rPr lang="nl-NL" dirty="0"/>
              <a:t>Als de onderhandeling geschorst wordt ga je terug naar je eigen groep om verslag uit te brengen en tactiek te bespreken voor een nieuwe onderhandelingsronde.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03F0859-47F7-4344-9F99-E98D6922E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350" y="182361"/>
            <a:ext cx="1365622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659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5D1074F-E412-463F-BC1D-ED0507AA1D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76" r="16765" b="15325"/>
          <a:stretch/>
        </p:blipFill>
        <p:spPr>
          <a:xfrm>
            <a:off x="1433293" y="177734"/>
            <a:ext cx="9325413" cy="650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509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7A286E-2B5F-4CBD-A724-34FEDAA77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Fase 5: overeenstemming bereiken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B19714-03C9-4B34-9F4D-2F7CCC5C5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br>
              <a:rPr lang="nl-NL" dirty="0">
                <a:solidFill>
                  <a:srgbClr val="23809A"/>
                </a:solidFill>
              </a:rPr>
            </a:br>
            <a:endParaRPr lang="nl-NL" dirty="0">
              <a:solidFill>
                <a:srgbClr val="23809A"/>
              </a:solidFill>
            </a:endParaRP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55A35CD9-E7E5-47C5-B419-C2E36CFA3169}"/>
              </a:ext>
            </a:extLst>
          </p:cNvPr>
          <p:cNvSpPr txBox="1">
            <a:spLocks/>
          </p:cNvSpPr>
          <p:nvPr/>
        </p:nvSpPr>
        <p:spPr>
          <a:xfrm>
            <a:off x="1141412" y="2000912"/>
            <a:ext cx="9905999" cy="3989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De voorzitter wijst per onderhandelingstafel een woordvoerder aan die het onderhandelingsresultaat teruggeeft.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Het totaalpakket wordt door de voorzitter gepresenteerd en in stemming gebracht onder de groepen.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8588014-72EF-43BE-8DEB-7AC031E2CE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350" y="182361"/>
            <a:ext cx="1365622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4033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Aangepast 2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23809A"/>
      </a:hlink>
      <a:folHlink>
        <a:srgbClr val="23809A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8d62130-f6fa-4f0d-8e23-38b1ff5a1e57">
      <Terms xmlns="http://schemas.microsoft.com/office/infopath/2007/PartnerControls"/>
    </lcf76f155ced4ddcb4097134ff3c332f>
    <TaxCatchAll xmlns="8554acb5-c55a-40f8-b686-0640bc0aec9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007AB88882DB48A6EDF4F89798B058" ma:contentTypeVersion="19" ma:contentTypeDescription="Een nieuw document maken." ma:contentTypeScope="" ma:versionID="1f35bdc89b202daff9f7e4f32ae45467">
  <xsd:schema xmlns:xsd="http://www.w3.org/2001/XMLSchema" xmlns:xs="http://www.w3.org/2001/XMLSchema" xmlns:p="http://schemas.microsoft.com/office/2006/metadata/properties" xmlns:ns2="8554acb5-c55a-40f8-b686-0640bc0aec98" xmlns:ns3="28d62130-f6fa-4f0d-8e23-38b1ff5a1e57" targetNamespace="http://schemas.microsoft.com/office/2006/metadata/properties" ma:root="true" ma:fieldsID="7968b52bc6c6e21ece93611ae7722e26" ns2:_="" ns3:_="">
    <xsd:import namespace="8554acb5-c55a-40f8-b686-0640bc0aec98"/>
    <xsd:import namespace="28d62130-f6fa-4f0d-8e23-38b1ff5a1e5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54acb5-c55a-40f8-b686-0640bc0aec9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atst gedeeld, per gebrui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atst gedeeld, per tijdstip" ma:description="" ma:internalName="LastSharedByTime" ma:readOnly="true">
      <xsd:simpleType>
        <xsd:restriction base="dms:DateTime"/>
      </xsd:simpleType>
    </xsd:element>
    <xsd:element name="TaxCatchAll" ma:index="25" nillable="true" ma:displayName="Taxonomy Catch All Column" ma:hidden="true" ma:list="{68ab3a0c-d57e-43b3-8b33-2dc207667bbd}" ma:internalName="TaxCatchAll" ma:showField="CatchAllData" ma:web="8554acb5-c55a-40f8-b686-0640bc0aec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d62130-f6fa-4f0d-8e23-38b1ff5a1e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Afbeeldingtags" ma:readOnly="false" ma:fieldId="{5cf76f15-5ced-4ddc-b409-7134ff3c332f}" ma:taxonomyMulti="true" ma:sspId="f1dce185-79d4-4c29-a341-3e3d50fbfe0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EE86BE-06F9-4E98-9818-5F090206EFC9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28d62130-f6fa-4f0d-8e23-38b1ff5a1e57"/>
    <ds:schemaRef ds:uri="8554acb5-c55a-40f8-b686-0640bc0aec98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13AB122-9AA2-4B61-985C-7745C74EA4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D8EDA9-2EDD-4C7C-A759-FDEB43310FBF}"/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939</TotalTime>
  <Words>263</Words>
  <Application>Microsoft Office PowerPoint</Application>
  <PresentationFormat>Breedbeeld</PresentationFormat>
  <Paragraphs>30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Calibri</vt:lpstr>
      <vt:lpstr>Trebuchet MS</vt:lpstr>
      <vt:lpstr>Tw Cen MT</vt:lpstr>
      <vt:lpstr>Circuit</vt:lpstr>
      <vt:lpstr>Polderen in de klas</vt:lpstr>
      <vt:lpstr>Lesdoelen</vt:lpstr>
      <vt:lpstr>Polderen</vt:lpstr>
      <vt:lpstr>Fase 1: luisteren naar de ander FASE 2: de ander begrijpen</vt:lpstr>
      <vt:lpstr>PowerPoint-presentatie</vt:lpstr>
      <vt:lpstr>Fase 4: onderhandelen</vt:lpstr>
      <vt:lpstr>Fase 4: onderhandelen</vt:lpstr>
      <vt:lpstr>PowerPoint-presentatie</vt:lpstr>
      <vt:lpstr>Fase 5: overeenstemming bereiken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Gastles</dc:title>
  <dc:creator>Zeno van der Zalm</dc:creator>
  <cp:lastModifiedBy>Eefke Hagen</cp:lastModifiedBy>
  <cp:revision>101</cp:revision>
  <dcterms:created xsi:type="dcterms:W3CDTF">2019-01-09T08:31:51Z</dcterms:created>
  <dcterms:modified xsi:type="dcterms:W3CDTF">2022-02-08T14:58:01Z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0x0101004A007AB88882DB48A6EDF4F89798B058</vt:lpwstr>
  </property>
  <property fmtid="{D5CDD505-2E9C-101B-9397-08002B2CF9AE}" pid="3" name="MediaServiceImageTags">
    <vt:lpwstr/>
  </property>
</Properties>
</file>